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54"/>
    <p:restoredTop sz="94606"/>
  </p:normalViewPr>
  <p:slideViewPr>
    <p:cSldViewPr snapToGrid="0">
      <p:cViewPr varScale="1">
        <p:scale>
          <a:sx n="95" d="100"/>
          <a:sy n="95" d="100"/>
        </p:scale>
        <p:origin x="10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3AB13-A7CE-6C39-2A45-5F9B68D3F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0689E2-0F1E-508A-F44E-B7C88A5399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5C6BE2C-5F1D-3422-4B76-8B739A25A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F2DE8B-5C8B-AEA9-4581-4D961C88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B4F82B-4FBF-F955-67B4-0FDDC62EA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39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BBE357-7303-5141-FC7A-F538A2F2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8691CC-0DA0-BB96-C805-DE82D217C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1BD7A4-B7AB-3233-432D-73C881F0E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D658A3-B603-9BCB-3CC5-1061FCE2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B4EEA8-3049-661C-EAC8-A1689DCFC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939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902313-EA70-4F3A-B49C-5AB99A83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2974DC-2613-3DE6-87D3-75D83BF3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89A972D-EF8E-DF5C-4D2C-C6ACBEF5F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F733B4-BE4C-9A84-63EE-80991A0AC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9D43D1-819E-01CF-E0DD-23AD229E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541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E80543-5466-0BF5-2C0A-6E506520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A2CC91-7627-EE7F-2BB8-4DB75E233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641DC15-11B3-B560-9054-F2301D625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F2AFE01-0F86-9D2D-8542-22B3674DE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0EC885E-40D2-8D8D-0E2D-00030C9D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671F24-6EC5-B373-8C05-FF5B6A6FB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9053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B5DABB-4B21-432F-9516-DA6928C4A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8A8E6EE-FFA6-67E9-B6DF-007D41C54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8D97D8F-2EC5-2976-3125-5FE67962C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93D3D7F-2A0E-733A-FC05-91E67F408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29E596A-C4BA-B986-A8EE-6E758425C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0087464-88EE-53A3-E684-D347E4F27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97B4A84-0EDA-20E5-1640-7CBC7A71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671FF50-0605-D580-4949-3788E620C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269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E278C-D255-14F1-ED93-2CC457C3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0451E2C-A2F6-308D-2924-3507C683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293F16-A918-A19F-1284-FC300D1F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6EA9816-52E4-010E-3789-DA623C211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8336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43098D6-8789-0242-CAE9-9C02634E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A3A83A6-4B51-1771-B142-08D18EB60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2FB7D4-DC66-2D3E-0E61-1F887CD7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42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23FD62-BAEE-DCF8-B5E2-B619EEA5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280A5B-9AB3-CC6D-ABCE-4BE2FAEC8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998E96-AB78-E4E2-1D97-5D0323656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B6B4211-F748-5F04-132E-D8EB42630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D9B1AD2-032F-4C89-059C-BF25C7F0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87DF70B-0AFB-246C-EA66-29551BF7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492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B9B758-A7F2-A8B8-DCE2-CAEFF7130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DF4A624-14F5-CEF7-62C9-EE8AB518617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B5BFCD8-9138-5B34-DA85-DD7A442C4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BA0972-7367-4DF3-B11E-D3F016B63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46D4B4C-E80F-8CD2-231D-D085DE79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0CF1676-7C21-34E6-B0CD-AD38D648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581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1D8C7-7DDE-B492-A595-51215FEA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914BF4-2731-D1A9-35D1-10F4682E8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8078E1-D2D7-B43D-BBDA-4F19D3EB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F83C6A-C0BE-7C5B-2814-7B72D5E4E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FCEB8D-1DCF-2DE7-3BE3-3506F218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1250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CBD3809-8534-DA89-7F13-C773317C5C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F71D1D-E38D-6F0E-6926-B783ABAE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53A3A1-F100-3648-490B-67C81946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73E95A-0A11-57BE-5E95-D4466DFD2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C8E757-E144-CB85-89F1-A851E97A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380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9ED1F2E-A727-3495-9449-B9F813BE4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0476DA-4281-8AF5-7F6B-E7EF74DAD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685A1E-4C42-BB48-3348-75CE20266E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FE1ACF-606A-5843-85CB-448C7FC85D4B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E63EE3-992C-8DC2-1D8E-79E7B0DA2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9B3DCB-7594-A6AE-C9CE-930DCE965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33D0A6-C2C6-6D42-A921-C3D0A8BFC2B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5015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98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19BC3230-4C9A-7B9C-A1AA-B92039AF65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/>
        </p:blipFill>
        <p:spPr>
          <a:xfrm>
            <a:off x="6480373" y="2776495"/>
            <a:ext cx="6428803" cy="4285869"/>
          </a:xfrm>
          <a:prstGeom prst="rect">
            <a:avLst/>
          </a:prstGeom>
          <a:noFill/>
          <a:ln w="15875" cap="rnd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772400"/>
                      <a:gd name="csY0" fmla="*/ 0 h 5181600"/>
                      <a:gd name="csX1" fmla="*/ 7772400 w 7772400"/>
                      <a:gd name="csY1" fmla="*/ 0 h 5181600"/>
                      <a:gd name="csX2" fmla="*/ 7772400 w 7772400"/>
                      <a:gd name="csY2" fmla="*/ 5181600 h 5181600"/>
                      <a:gd name="csX3" fmla="*/ 0 w 7772400"/>
                      <a:gd name="csY3" fmla="*/ 5181600 h 5181600"/>
                      <a:gd name="csX4" fmla="*/ 0 w 7772400"/>
                      <a:gd name="csY4" fmla="*/ 0 h 51816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7772400" h="5181600" fill="none" extrusionOk="0">
                        <a:moveTo>
                          <a:pt x="0" y="0"/>
                        </a:moveTo>
                        <a:cubicBezTo>
                          <a:pt x="2159461" y="-49533"/>
                          <a:pt x="6791784" y="-14809"/>
                          <a:pt x="7772400" y="0"/>
                        </a:cubicBezTo>
                        <a:cubicBezTo>
                          <a:pt x="7860039" y="1801972"/>
                          <a:pt x="7699721" y="4490334"/>
                          <a:pt x="7772400" y="5181600"/>
                        </a:cubicBezTo>
                        <a:cubicBezTo>
                          <a:pt x="4883062" y="5133369"/>
                          <a:pt x="2867030" y="5266055"/>
                          <a:pt x="0" y="5181600"/>
                        </a:cubicBezTo>
                        <a:cubicBezTo>
                          <a:pt x="-38581" y="4183704"/>
                          <a:pt x="63341" y="1745469"/>
                          <a:pt x="0" y="0"/>
                        </a:cubicBezTo>
                        <a:close/>
                      </a:path>
                      <a:path w="7772400" h="5181600" stroke="0" extrusionOk="0">
                        <a:moveTo>
                          <a:pt x="0" y="0"/>
                        </a:moveTo>
                        <a:cubicBezTo>
                          <a:pt x="2842234" y="118645"/>
                          <a:pt x="5998912" y="116012"/>
                          <a:pt x="7772400" y="0"/>
                        </a:cubicBezTo>
                        <a:cubicBezTo>
                          <a:pt x="7639518" y="1975341"/>
                          <a:pt x="7857351" y="3296639"/>
                          <a:pt x="7772400" y="5181600"/>
                        </a:cubicBezTo>
                        <a:cubicBezTo>
                          <a:pt x="4455891" y="5316200"/>
                          <a:pt x="802230" y="5024404"/>
                          <a:pt x="0" y="5181600"/>
                        </a:cubicBezTo>
                        <a:cubicBezTo>
                          <a:pt x="-20187" y="3248011"/>
                          <a:pt x="-152480" y="25185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0"/>
          </a:effectLst>
        </p:spPr>
      </p:pic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D33C42D7-D1A5-EB9F-807A-42E51698C722}"/>
              </a:ext>
            </a:extLst>
          </p:cNvPr>
          <p:cNvSpPr/>
          <p:nvPr/>
        </p:nvSpPr>
        <p:spPr>
          <a:xfrm>
            <a:off x="773205" y="-374790"/>
            <a:ext cx="1163171" cy="14106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DFD95CA-DC1C-E8CA-2F69-076F66685F1C}"/>
              </a:ext>
            </a:extLst>
          </p:cNvPr>
          <p:cNvSpPr txBox="1"/>
          <p:nvPr/>
        </p:nvSpPr>
        <p:spPr>
          <a:xfrm>
            <a:off x="367553" y="1248888"/>
            <a:ext cx="1219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</a:rPr>
              <a:t>Geloof delen. Mensen verbinden.</a:t>
            </a:r>
            <a:br>
              <a:rPr lang="nl-NL" sz="4400" b="1" dirty="0">
                <a:solidFill>
                  <a:schemeClr val="bg1"/>
                </a:solidFill>
              </a:rPr>
            </a:br>
            <a:r>
              <a:rPr lang="nl-NL" sz="2800" b="1" dirty="0">
                <a:solidFill>
                  <a:schemeClr val="bg1"/>
                </a:solidFill>
              </a:rPr>
              <a:t>Dichtbij, ook buiten de kerkmuren.</a:t>
            </a:r>
            <a:br>
              <a:rPr lang="nl-NL" sz="2800" b="1" dirty="0">
                <a:solidFill>
                  <a:schemeClr val="bg1"/>
                </a:solidFill>
              </a:rPr>
            </a:br>
            <a:endParaRPr lang="nl-NL" sz="28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F8BE0A6-5E1D-5E28-622F-AA7D18004752}"/>
              </a:ext>
            </a:extLst>
          </p:cNvPr>
          <p:cNvSpPr txBox="1"/>
          <p:nvPr/>
        </p:nvSpPr>
        <p:spPr>
          <a:xfrm>
            <a:off x="959224" y="3093141"/>
            <a:ext cx="12192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</a:rPr>
              <a:t>Een kerk is er voor iedereen.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Ook voor mensen die niet iedere 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zondag in de kerk zitten.</a:t>
            </a:r>
          </a:p>
          <a:p>
            <a:br>
              <a:rPr lang="nl-NL" sz="2800" i="1" dirty="0">
                <a:solidFill>
                  <a:schemeClr val="bg1"/>
                </a:solidFill>
              </a:rPr>
            </a:br>
            <a:r>
              <a:rPr lang="nl-NL" sz="2000" i="1" dirty="0">
                <a:solidFill>
                  <a:schemeClr val="bg1"/>
                </a:solidFill>
              </a:rPr>
              <a:t>Mensen zijn op verschillende manieren </a:t>
            </a:r>
            <a:br>
              <a:rPr lang="nl-NL" sz="2000" i="1" dirty="0">
                <a:solidFill>
                  <a:schemeClr val="bg1"/>
                </a:solidFill>
              </a:rPr>
            </a:br>
            <a:r>
              <a:rPr lang="nl-NL" sz="2000" i="1" dirty="0">
                <a:solidFill>
                  <a:schemeClr val="bg1"/>
                </a:solidFill>
              </a:rPr>
              <a:t>en momenten verbonden met geloof, </a:t>
            </a:r>
            <a:br>
              <a:rPr lang="nl-NL" sz="2000" i="1" dirty="0">
                <a:solidFill>
                  <a:schemeClr val="bg1"/>
                </a:solidFill>
              </a:rPr>
            </a:br>
            <a:r>
              <a:rPr lang="nl-NL" sz="2000" i="1" dirty="0">
                <a:solidFill>
                  <a:schemeClr val="bg1"/>
                </a:solidFill>
              </a:rPr>
              <a:t>kerk en gemeenschap.</a:t>
            </a:r>
          </a:p>
        </p:txBody>
      </p:sp>
      <p:pic>
        <p:nvPicPr>
          <p:cNvPr id="5" name="Afbeelding 8">
            <a:extLst>
              <a:ext uri="{FF2B5EF4-FFF2-40B4-BE49-F238E27FC236}">
                <a16:creationId xmlns:a16="http://schemas.microsoft.com/office/drawing/2014/main" id="{143BD2DD-2E12-FFED-1C12-6B14A1AC1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4" y="227944"/>
            <a:ext cx="802342" cy="70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975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98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D4A7C328-3F11-05D3-0CF1-4B93168CD23C}"/>
              </a:ext>
            </a:extLst>
          </p:cNvPr>
          <p:cNvSpPr txBox="1"/>
          <p:nvPr/>
        </p:nvSpPr>
        <p:spPr>
          <a:xfrm>
            <a:off x="959224" y="1633608"/>
            <a:ext cx="12192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4000" b="1" dirty="0">
              <a:solidFill>
                <a:schemeClr val="bg1"/>
              </a:solidFill>
            </a:endParaRPr>
          </a:p>
          <a:p>
            <a:r>
              <a:rPr lang="nl-NL" sz="3200" b="1" dirty="0">
                <a:solidFill>
                  <a:schemeClr val="bg1"/>
                </a:solidFill>
              </a:rPr>
              <a:t>We maken &amp; delen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geloof · verdieping · ontmoeting</a:t>
            </a:r>
          </a:p>
          <a:p>
            <a:r>
              <a:rPr lang="nl-NL" sz="2400" i="1" dirty="0">
                <a:solidFill>
                  <a:schemeClr val="bg1"/>
                </a:solidFill>
              </a:rPr>
              <a:t>lezingen · interviews · thematische programma’s · muziek</a:t>
            </a:r>
          </a:p>
          <a:p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i="1" dirty="0">
                <a:solidFill>
                  <a:schemeClr val="bg1"/>
                </a:solidFill>
              </a:rPr>
              <a:t>video · audio · livestreams · online media</a:t>
            </a:r>
          </a:p>
          <a:p>
            <a:br>
              <a:rPr lang="nl-NL" sz="2800" b="1" dirty="0">
                <a:solidFill>
                  <a:schemeClr val="bg1"/>
                </a:solidFill>
              </a:rPr>
            </a:br>
            <a:r>
              <a:rPr lang="nl-NL" sz="3200" b="1" dirty="0">
                <a:solidFill>
                  <a:schemeClr val="bg1"/>
                </a:solidFill>
              </a:rPr>
              <a:t>We helpen kerken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Met advies, e-</a:t>
            </a:r>
            <a:r>
              <a:rPr lang="nl-NL" sz="2800" dirty="0" err="1">
                <a:solidFill>
                  <a:schemeClr val="bg1"/>
                </a:solidFill>
              </a:rPr>
              <a:t>learning</a:t>
            </a:r>
            <a:r>
              <a:rPr lang="nl-NL" sz="2800" dirty="0">
                <a:solidFill>
                  <a:schemeClr val="bg1"/>
                </a:solidFill>
              </a:rPr>
              <a:t> en kennis rond beeld, geluid en kerktechniek.</a:t>
            </a: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0C335072-7F93-5BBE-5F14-F6ADF1D6BEF8}"/>
              </a:ext>
            </a:extLst>
          </p:cNvPr>
          <p:cNvSpPr/>
          <p:nvPr/>
        </p:nvSpPr>
        <p:spPr>
          <a:xfrm>
            <a:off x="773205" y="-374790"/>
            <a:ext cx="1163171" cy="14106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8">
            <a:extLst>
              <a:ext uri="{FF2B5EF4-FFF2-40B4-BE49-F238E27FC236}">
                <a16:creationId xmlns:a16="http://schemas.microsoft.com/office/drawing/2014/main" id="{C405CE27-E71F-1E84-9778-94C22BE6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4" y="227944"/>
            <a:ext cx="802342" cy="70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CD4E0345-8555-442B-A0CC-9EBB87D186D2}"/>
              </a:ext>
            </a:extLst>
          </p:cNvPr>
          <p:cNvSpPr txBox="1"/>
          <p:nvPr/>
        </p:nvSpPr>
        <p:spPr>
          <a:xfrm>
            <a:off x="367553" y="124888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</a:rPr>
              <a:t>Hoe we dat doen</a:t>
            </a:r>
            <a:endParaRPr lang="nl-N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2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981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1C0468-C82A-9930-8DE6-A4402F1C5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C253FB40-D085-ACA9-2DEC-F2AE7B138EC5}"/>
              </a:ext>
            </a:extLst>
          </p:cNvPr>
          <p:cNvSpPr txBox="1"/>
          <p:nvPr/>
        </p:nvSpPr>
        <p:spPr>
          <a:xfrm>
            <a:off x="5604047" y="1185042"/>
            <a:ext cx="663277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nl-NL" sz="2800" b="1" dirty="0">
                <a:solidFill>
                  <a:schemeClr val="bg1"/>
                </a:solidFill>
              </a:rPr>
            </a:br>
            <a:r>
              <a:rPr lang="nl-NL" sz="3200" b="1" dirty="0">
                <a:solidFill>
                  <a:schemeClr val="bg1"/>
                </a:solidFill>
              </a:rPr>
              <a:t>blijven maken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christelijke content die geloof en verdieping dichtbij brengt</a:t>
            </a:r>
          </a:p>
          <a:p>
            <a:br>
              <a:rPr lang="nl-NL" sz="2000" b="1" dirty="0">
                <a:solidFill>
                  <a:schemeClr val="bg1"/>
                </a:solidFill>
              </a:rPr>
            </a:br>
            <a:r>
              <a:rPr lang="nl-NL" sz="3200" b="1" dirty="0">
                <a:solidFill>
                  <a:schemeClr val="bg1"/>
                </a:solidFill>
              </a:rPr>
              <a:t>blijven delen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via de media van vandaag en morgen</a:t>
            </a:r>
          </a:p>
          <a:p>
            <a:br>
              <a:rPr lang="nl-NL" sz="2000" b="1" dirty="0">
                <a:solidFill>
                  <a:schemeClr val="bg1"/>
                </a:solidFill>
              </a:rPr>
            </a:br>
            <a:r>
              <a:rPr lang="nl-NL" sz="3200" b="1" dirty="0">
                <a:solidFill>
                  <a:schemeClr val="bg1"/>
                </a:solidFill>
              </a:rPr>
              <a:t>kerken blijven helpen</a:t>
            </a:r>
            <a:br>
              <a:rPr lang="nl-NL" sz="2800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met kennis, advies en e-</a:t>
            </a:r>
            <a:r>
              <a:rPr lang="nl-NL" sz="2800" dirty="0" err="1">
                <a:solidFill>
                  <a:schemeClr val="bg1"/>
                </a:solidFill>
              </a:rPr>
              <a:t>learning</a:t>
            </a:r>
            <a:endParaRPr lang="nl-NL" sz="2800" dirty="0">
              <a:solidFill>
                <a:schemeClr val="bg1"/>
              </a:solidFill>
            </a:endParaRPr>
          </a:p>
          <a:p>
            <a:endParaRPr lang="nl-NL" sz="2700" b="1" dirty="0">
              <a:solidFill>
                <a:schemeClr val="bg1"/>
              </a:solidFill>
            </a:endParaRPr>
          </a:p>
          <a:p>
            <a:endParaRPr lang="nl-NL" sz="2700" b="1" dirty="0">
              <a:solidFill>
                <a:schemeClr val="bg1"/>
              </a:solidFill>
            </a:endParaRPr>
          </a:p>
        </p:txBody>
      </p:sp>
      <p:sp>
        <p:nvSpPr>
          <p:cNvPr id="2" name="Afgeronde rechthoek 1">
            <a:extLst>
              <a:ext uri="{FF2B5EF4-FFF2-40B4-BE49-F238E27FC236}">
                <a16:creationId xmlns:a16="http://schemas.microsoft.com/office/drawing/2014/main" id="{0D82AB0B-5ABA-620B-9D84-B4EDF099C1F4}"/>
              </a:ext>
            </a:extLst>
          </p:cNvPr>
          <p:cNvSpPr/>
          <p:nvPr/>
        </p:nvSpPr>
        <p:spPr>
          <a:xfrm>
            <a:off x="773205" y="-374790"/>
            <a:ext cx="1163171" cy="14106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8">
            <a:extLst>
              <a:ext uri="{FF2B5EF4-FFF2-40B4-BE49-F238E27FC236}">
                <a16:creationId xmlns:a16="http://schemas.microsoft.com/office/drawing/2014/main" id="{CF4678CB-F091-3AFB-143F-0005F08FE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4" y="227944"/>
            <a:ext cx="802342" cy="70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3B46746-D0A1-E698-2A1E-7F20C6AA89A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/>
        </p:blipFill>
        <p:spPr>
          <a:xfrm>
            <a:off x="13446" y="1638585"/>
            <a:ext cx="5093059" cy="3887439"/>
          </a:xfrm>
          <a:prstGeom prst="rect">
            <a:avLst/>
          </a:prstGeom>
          <a:noFill/>
          <a:ln w="15875" cap="rnd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7772400"/>
                      <a:gd name="csY0" fmla="*/ 0 h 5181600"/>
                      <a:gd name="csX1" fmla="*/ 7772400 w 7772400"/>
                      <a:gd name="csY1" fmla="*/ 0 h 5181600"/>
                      <a:gd name="csX2" fmla="*/ 7772400 w 7772400"/>
                      <a:gd name="csY2" fmla="*/ 5181600 h 5181600"/>
                      <a:gd name="csX3" fmla="*/ 0 w 7772400"/>
                      <a:gd name="csY3" fmla="*/ 5181600 h 5181600"/>
                      <a:gd name="csX4" fmla="*/ 0 w 7772400"/>
                      <a:gd name="csY4" fmla="*/ 0 h 51816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7772400" h="5181600" fill="none" extrusionOk="0">
                        <a:moveTo>
                          <a:pt x="0" y="0"/>
                        </a:moveTo>
                        <a:cubicBezTo>
                          <a:pt x="2159461" y="-49533"/>
                          <a:pt x="6791784" y="-14809"/>
                          <a:pt x="7772400" y="0"/>
                        </a:cubicBezTo>
                        <a:cubicBezTo>
                          <a:pt x="7860039" y="1801972"/>
                          <a:pt x="7699721" y="4490334"/>
                          <a:pt x="7772400" y="5181600"/>
                        </a:cubicBezTo>
                        <a:cubicBezTo>
                          <a:pt x="4883062" y="5133369"/>
                          <a:pt x="2867030" y="5266055"/>
                          <a:pt x="0" y="5181600"/>
                        </a:cubicBezTo>
                        <a:cubicBezTo>
                          <a:pt x="-38581" y="4183704"/>
                          <a:pt x="63341" y="1745469"/>
                          <a:pt x="0" y="0"/>
                        </a:cubicBezTo>
                        <a:close/>
                      </a:path>
                      <a:path w="7772400" h="5181600" stroke="0" extrusionOk="0">
                        <a:moveTo>
                          <a:pt x="0" y="0"/>
                        </a:moveTo>
                        <a:cubicBezTo>
                          <a:pt x="2842234" y="118645"/>
                          <a:pt x="5998912" y="116012"/>
                          <a:pt x="7772400" y="0"/>
                        </a:cubicBezTo>
                        <a:cubicBezTo>
                          <a:pt x="7639518" y="1975341"/>
                          <a:pt x="7857351" y="3296639"/>
                          <a:pt x="7772400" y="5181600"/>
                        </a:cubicBezTo>
                        <a:cubicBezTo>
                          <a:pt x="4455891" y="5316200"/>
                          <a:pt x="802230" y="5024404"/>
                          <a:pt x="0" y="5181600"/>
                        </a:cubicBezTo>
                        <a:cubicBezTo>
                          <a:pt x="-20187" y="3248011"/>
                          <a:pt x="-152480" y="251853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D19B85F-3D0C-6D73-7C91-6059128D15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54901" y="4495160"/>
            <a:ext cx="1433956" cy="141759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BE91AC09-211F-CDC7-8873-271966E01C23}"/>
              </a:ext>
            </a:extLst>
          </p:cNvPr>
          <p:cNvSpPr txBox="1"/>
          <p:nvPr/>
        </p:nvSpPr>
        <p:spPr>
          <a:xfrm>
            <a:off x="367553" y="48240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</a:rPr>
              <a:t>Met uw bijdrage kunnen we:</a:t>
            </a:r>
            <a:endParaRPr lang="nl-NL" sz="2800" b="1" dirty="0">
              <a:solidFill>
                <a:schemeClr val="bg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B0070A4-924A-5A06-4E01-6640045C6328}"/>
              </a:ext>
            </a:extLst>
          </p:cNvPr>
          <p:cNvSpPr txBox="1"/>
          <p:nvPr/>
        </p:nvSpPr>
        <p:spPr>
          <a:xfrm>
            <a:off x="8966" y="6106836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</a:rPr>
              <a:t>Samen zorgen we dat niemand buiten beeld hoeft te blijven.</a:t>
            </a:r>
          </a:p>
        </p:txBody>
      </p:sp>
    </p:spTree>
    <p:extLst>
      <p:ext uri="{BB962C8B-B14F-4D97-AF65-F5344CB8AC3E}">
        <p14:creationId xmlns:p14="http://schemas.microsoft.com/office/powerpoint/2010/main" val="24513602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154</Words>
  <Application>Microsoft Macintosh PowerPoint</Application>
  <PresentationFormat>Breedbeeld</PresentationFormat>
  <Paragraphs>14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Gerald Werkman | LPB media</dc:creator>
  <cp:lastModifiedBy>Gerald Werkman | LPB media</cp:lastModifiedBy>
  <cp:revision>6</cp:revision>
  <dcterms:created xsi:type="dcterms:W3CDTF">2026-10-06T07:55:34Z</dcterms:created>
  <dcterms:modified xsi:type="dcterms:W3CDTF">2026-10-06T12:12:39Z</dcterms:modified>
</cp:coreProperties>
</file>