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6ACB-0479-439E-98FE-904F94799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2A83-5762-465F-9D66-388D8725E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2C88-FE31-4ABA-BF7F-DE7A48A8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C5E-3188-41A8-8CFB-6AFC8D2E55F6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8B3E-3B5E-4C3C-9CD9-1F39D917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A8E5B-19D1-4562-AC50-B951A9264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F2BE-D2BE-480A-A8A2-F3BE7EE51A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40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1E5E-DDE2-429B-8AAB-EECC92E0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3C492-D705-4B4A-9498-D26B2982A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6BB51-8F6F-4880-A386-3512F5A1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C5E-3188-41A8-8CFB-6AFC8D2E55F6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5566C-6D9B-47D0-8B2A-CB5F64FC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29F11-E4CC-4277-851F-92130602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F2BE-D2BE-480A-A8A2-F3BE7EE51A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0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6CBEB-A66A-42D5-9CCD-094F1C8C5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E7DD0-9D4C-4CA7-94CC-123E6B3CE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FDB07-E931-4A7A-BB0D-C55AB5B9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C5E-3188-41A8-8CFB-6AFC8D2E55F6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5960C-BDA1-4F81-B086-B37174FD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2D0F9-FC9A-447A-BFAD-E5590B2C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F2BE-D2BE-480A-A8A2-F3BE7EE51A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41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8F7F0-7932-4FFC-A5AB-C5B82414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BB41E-89A2-4B06-BBE3-DF34153F4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DEC2E-8B76-40A5-9AFA-EBF3D0E4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C5E-3188-41A8-8CFB-6AFC8D2E55F6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B25C8-6597-4EAD-8E95-852EA20E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B5BF5-6873-4911-B750-F740001A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F2BE-D2BE-480A-A8A2-F3BE7EE51A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94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F1DDC-8E53-4393-94C1-15E17D861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6F390-9DD7-41CF-9DE1-49BD048ED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5CB1F-F9C1-4C2D-8C15-78C629BB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C5E-3188-41A8-8CFB-6AFC8D2E55F6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500-C7E1-4787-A7B9-98DEF6AD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EFE58-C0BF-4FD5-A411-78EF5599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F2BE-D2BE-480A-A8A2-F3BE7EE51A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7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EFC6-BD31-41D5-85D1-3C7E0E91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F11E8-A1C1-4A77-A4F5-D36416180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75E03-9FA6-40FF-BEF6-DF7E1F344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C22B2-F2A8-4D29-9875-2E294ED5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C5E-3188-41A8-8CFB-6AFC8D2E55F6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66FC5-51A3-4119-BD45-9B0B4E99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A6355-CE03-4545-AD64-185BE172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F2BE-D2BE-480A-A8A2-F3BE7EE51A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28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A77E-C096-4C10-B185-8C1517F1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2D680-EDB4-4F07-AD0B-AA0FC8CF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A6C6D-CD61-4620-A9CD-2C02446C8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25A00-431B-44B8-852A-BE9C4B213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836D8-960A-4B22-A44B-F0D0C2E61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ED57A9-DA6B-4D02-B5C0-4B7D5BC8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C5E-3188-41A8-8CFB-6AFC8D2E55F6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1112F-4C7E-4D22-A0E5-A1BB2048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B35D7-E2B4-411C-A05B-F1E22B49C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F2BE-D2BE-480A-A8A2-F3BE7EE51A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0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AC84-58A7-4A68-9D80-F62C1C42E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5A82A-1D54-493B-8B14-46A8B8474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C5E-3188-41A8-8CFB-6AFC8D2E55F6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EFB1F-7E66-41C9-8559-D67BCCA2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450CD-07AF-4DBC-9614-CACA7786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F2BE-D2BE-480A-A8A2-F3BE7EE51A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0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7500D-8A09-4965-9F6A-2D0B2B7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C5E-3188-41A8-8CFB-6AFC8D2E55F6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F16EF-0298-48A5-A620-AFE9C280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1E566-0DCE-4229-8BBD-BAC5D87B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F2BE-D2BE-480A-A8A2-F3BE7EE51A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41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97EA-0460-4262-9977-D52819A2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C1676-C85A-41C0-A2FC-B29A04B63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9A26-81B1-437F-B6A1-769EB5DE6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CBD9F-C127-4949-90D7-E42FE5A09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C5E-3188-41A8-8CFB-6AFC8D2E55F6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79BF7-7B57-4076-8860-04703092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FC3CE-A7D1-4C5F-9990-D7A7E6C2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F2BE-D2BE-480A-A8A2-F3BE7EE51A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63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F1B7-5447-4693-A55A-9C7A8C6E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E2058-C366-4D30-8B82-CA8508F48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51648-E19C-45F1-8694-62BF219C2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C09B9-9DA1-46DD-979D-A60741C0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C5E-3188-41A8-8CFB-6AFC8D2E55F6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70DFC-5423-4B28-896E-FF54DA23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84A51-92AA-45F8-9DFF-80FA6A8C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F2BE-D2BE-480A-A8A2-F3BE7EE51A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73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0530524-EEB4-4CA3-B8B6-F8E6316B78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161" y="136525"/>
            <a:ext cx="3043839" cy="88594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1315FD4-09DC-418B-9A08-203D316E2AE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7" y="136525"/>
            <a:ext cx="1501592" cy="13255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C39F8-49E0-451F-B542-B4636F29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905"/>
            <a:ext cx="10515600" cy="1225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853E2-2670-49E5-88AD-5FEE194F0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8757"/>
            <a:ext cx="10515600" cy="3658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B9815-EFE4-4A11-95A2-0EEC89923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AC5E-3188-41A8-8CFB-6AFC8D2E55F6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3811E-06BF-49D6-B138-DAB619028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3A9CA-2FCE-4232-A8E0-3173814B4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4F2BE-D2BE-480A-A8A2-F3BE7EE51A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84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615F554-F7E5-4B78-AFC3-DBCC8B337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3" y="0"/>
            <a:ext cx="6858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AB730A1-BA78-4F11-B103-A094F4D83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3" y="0"/>
            <a:ext cx="68580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8E3BC95-5FAA-413D-A95A-E9A57DDBB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3" y="0"/>
            <a:ext cx="6858000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71C258D-3FB9-41F1-A324-F3E12DE48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3" y="0"/>
            <a:ext cx="6858000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5CB2520-C2EF-4FCD-AC6B-430F00470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3" y="0"/>
            <a:ext cx="6858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53DB716-8C0B-4E90-9BF7-65983B5887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3" y="0"/>
            <a:ext cx="6858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AF16766-F4B4-4F77-AB01-2A82E50238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3" y="0"/>
            <a:ext cx="6858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FFB1725-02EC-4FB5-85DB-9899FB0A6A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3" y="0"/>
            <a:ext cx="6858000" cy="6858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BD04993-B9E9-45B3-901E-A9A77E86D6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3" y="0"/>
            <a:ext cx="6858000" cy="6858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1227967-DED1-46EE-ABE4-B168D39334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3" y="0"/>
            <a:ext cx="6858000" cy="6858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93F8859-79CC-4D39-9D28-A3C117BF4B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6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025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   LPB-Beleefmee" id="{92FD7ED3-3152-4CC9-AEC4-4EC41CDF5B73}" vid="{4E495875-697C-4F3C-B511-4B77834D51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    LPB-Opkijken[29755]</Template>
  <TotalTime>9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Mariska Kloppenburg</dc:creator>
  <cp:lastModifiedBy>Mariska Kloppenburg</cp:lastModifiedBy>
  <cp:revision>14</cp:revision>
  <dcterms:created xsi:type="dcterms:W3CDTF">2019-06-06T12:49:12Z</dcterms:created>
  <dcterms:modified xsi:type="dcterms:W3CDTF">2020-03-12T11:24:35Z</dcterms:modified>
</cp:coreProperties>
</file>